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9" r:id="rId5"/>
    <p:sldId id="266" r:id="rId6"/>
    <p:sldId id="261" r:id="rId7"/>
    <p:sldId id="263" r:id="rId8"/>
    <p:sldId id="267" r:id="rId9"/>
    <p:sldId id="264" r:id="rId10"/>
    <p:sldId id="265" r:id="rId11"/>
    <p:sldId id="269" r:id="rId12"/>
    <p:sldId id="268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96" r:id="rId22"/>
    <p:sldId id="298" r:id="rId23"/>
    <p:sldId id="300" r:id="rId24"/>
    <p:sldId id="299" r:id="rId25"/>
    <p:sldId id="278" r:id="rId26"/>
    <p:sldId id="281" r:id="rId27"/>
    <p:sldId id="288" r:id="rId28"/>
    <p:sldId id="289" r:id="rId29"/>
    <p:sldId id="290" r:id="rId30"/>
    <p:sldId id="283" r:id="rId31"/>
    <p:sldId id="291" r:id="rId32"/>
    <p:sldId id="292" r:id="rId33"/>
    <p:sldId id="293" r:id="rId34"/>
    <p:sldId id="282" r:id="rId35"/>
    <p:sldId id="297" r:id="rId36"/>
    <p:sldId id="287" r:id="rId37"/>
    <p:sldId id="294" r:id="rId38"/>
    <p:sldId id="295" r:id="rId39"/>
    <p:sldId id="284" r:id="rId40"/>
    <p:sldId id="285" r:id="rId41"/>
    <p:sldId id="301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562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2704-3559-46B3-A303-CB0F8F5BCA10}" type="datetimeFigureOut">
              <a:rPr lang="en-AU" smtClean="0"/>
              <a:pPr/>
              <a:t>20/10/2017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588D-DE6C-4500-A34C-29C5B7E66D1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-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8091"/>
            <a:ext cx="9144000" cy="47418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MOST GOALS – C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6000" dirty="0" smtClean="0"/>
              <a:t>WINNER</a:t>
            </a:r>
          </a:p>
          <a:p>
            <a:pPr algn="ctr">
              <a:buNone/>
            </a:pPr>
            <a:r>
              <a:rPr lang="en-AU" sz="6000" dirty="0" smtClean="0"/>
              <a:t>MATTHEW WHITE (33)</a:t>
            </a:r>
          </a:p>
          <a:p>
            <a:pPr algn="ctr">
              <a:buNone/>
            </a:pPr>
            <a:r>
              <a:rPr lang="en-AU" sz="3000" dirty="0" smtClean="0"/>
              <a:t>FROM 14 GAMES</a:t>
            </a:r>
            <a:endParaRPr lang="en-AU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CRAIG GINN AWARD – B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6000" dirty="0" smtClean="0"/>
              <a:t>3</a:t>
            </a:r>
            <a:r>
              <a:rPr lang="en-AU" sz="6000" baseline="30000" dirty="0" smtClean="0"/>
              <a:t>RD</a:t>
            </a:r>
            <a:r>
              <a:rPr lang="en-AU" sz="6000" dirty="0" smtClean="0"/>
              <a:t> – L.COOK (25)</a:t>
            </a:r>
          </a:p>
          <a:p>
            <a:pPr algn="ctr">
              <a:buNone/>
            </a:pPr>
            <a:r>
              <a:rPr lang="en-AU" sz="3000" dirty="0" smtClean="0"/>
              <a:t>FROM 13 GAMES</a:t>
            </a:r>
          </a:p>
          <a:p>
            <a:pPr algn="ctr">
              <a:buNone/>
            </a:pPr>
            <a:r>
              <a:rPr lang="en-AU" sz="6000" dirty="0" smtClean="0"/>
              <a:t>2</a:t>
            </a:r>
            <a:r>
              <a:rPr lang="en-AU" sz="6000" baseline="30000" dirty="0" smtClean="0"/>
              <a:t>ND</a:t>
            </a:r>
            <a:r>
              <a:rPr lang="en-AU" sz="6000" dirty="0" smtClean="0"/>
              <a:t> – J.JOHANNSEN (26)</a:t>
            </a:r>
          </a:p>
          <a:p>
            <a:pPr algn="ctr">
              <a:buNone/>
            </a:pPr>
            <a:r>
              <a:rPr lang="en-AU" sz="3000" dirty="0" smtClean="0"/>
              <a:t>FROM 13 GAMES</a:t>
            </a:r>
            <a:endParaRPr lang="en-AU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CRAIG GINN AWARD – B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6000" dirty="0" smtClean="0"/>
              <a:t>WINNER</a:t>
            </a:r>
          </a:p>
          <a:p>
            <a:pPr algn="ctr">
              <a:buNone/>
            </a:pPr>
            <a:r>
              <a:rPr lang="en-AU" sz="6000" dirty="0" smtClean="0"/>
              <a:t>MATT BARMBY (54)</a:t>
            </a:r>
          </a:p>
          <a:p>
            <a:pPr algn="ctr">
              <a:buNone/>
            </a:pPr>
            <a:r>
              <a:rPr lang="en-AU" sz="3000" dirty="0" smtClean="0"/>
              <a:t>FROM 18 GAMES</a:t>
            </a:r>
            <a:endParaRPr lang="en-AU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MICHAEL KALLESKE AWARD – A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6000" dirty="0" smtClean="0"/>
              <a:t>3</a:t>
            </a:r>
            <a:r>
              <a:rPr lang="en-AU" sz="6000" baseline="30000" dirty="0" smtClean="0"/>
              <a:t>RD</a:t>
            </a:r>
            <a:r>
              <a:rPr lang="en-AU" sz="6000" dirty="0" smtClean="0"/>
              <a:t> – D.NICHOLSON (41)</a:t>
            </a:r>
          </a:p>
          <a:p>
            <a:pPr algn="ctr">
              <a:buNone/>
            </a:pPr>
            <a:r>
              <a:rPr lang="en-AU" sz="3000" dirty="0" smtClean="0"/>
              <a:t>FROM 10 GAMES</a:t>
            </a:r>
          </a:p>
          <a:p>
            <a:pPr algn="ctr">
              <a:buNone/>
            </a:pPr>
            <a:r>
              <a:rPr lang="en-AU" sz="6000" dirty="0" smtClean="0"/>
              <a:t>2</a:t>
            </a:r>
            <a:r>
              <a:rPr lang="en-AU" sz="6000" baseline="30000" dirty="0" smtClean="0"/>
              <a:t>ND</a:t>
            </a:r>
            <a:r>
              <a:rPr lang="en-AU" sz="6000" dirty="0" smtClean="0"/>
              <a:t> – S.CURRIE (45)</a:t>
            </a:r>
          </a:p>
          <a:p>
            <a:pPr algn="ctr">
              <a:buNone/>
            </a:pPr>
            <a:r>
              <a:rPr lang="en-AU" sz="3000" dirty="0" smtClean="0"/>
              <a:t>FROM 18 GAMES</a:t>
            </a:r>
            <a:endParaRPr lang="en-AU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MICHAEL KALLESKE AWARD – A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6000" dirty="0" smtClean="0"/>
              <a:t>WINNER</a:t>
            </a:r>
          </a:p>
          <a:p>
            <a:pPr algn="ctr">
              <a:buNone/>
            </a:pPr>
            <a:r>
              <a:rPr lang="en-AU" sz="6000" dirty="0" smtClean="0"/>
              <a:t>JOSH GIDDINGS (47)</a:t>
            </a:r>
          </a:p>
          <a:p>
            <a:pPr algn="ctr">
              <a:buNone/>
            </a:pPr>
            <a:r>
              <a:rPr lang="en-AU" sz="3000" dirty="0" smtClean="0"/>
              <a:t>FROM 17 GAMES</a:t>
            </a:r>
            <a:endParaRPr lang="en-AU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sz="7000" dirty="0" smtClean="0">
                <a:solidFill>
                  <a:schemeClr val="bg1"/>
                </a:solidFill>
              </a:rPr>
              <a:t>COACH’S AWARDS</a:t>
            </a:r>
            <a:endParaRPr lang="en-AU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COACH’S AWARD – C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7000" dirty="0" smtClean="0"/>
              <a:t>ALEX MARTIN</a:t>
            </a:r>
            <a:endParaRPr lang="en-AU" sz="7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COACH’S AWARD – B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7000" dirty="0" smtClean="0"/>
              <a:t>APOSTOLI KIKIANIS</a:t>
            </a:r>
            <a:endParaRPr lang="en-AU" sz="7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COACH’S AWARD – A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7000" dirty="0" smtClean="0"/>
              <a:t>JAYDEN FISCHER</a:t>
            </a:r>
            <a:endParaRPr lang="en-AU" sz="7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sz="7000" dirty="0" smtClean="0">
                <a:solidFill>
                  <a:schemeClr val="bg1"/>
                </a:solidFill>
              </a:rPr>
              <a:t>CHRISTOPHER ADAMS MEMORIAL TROPHY</a:t>
            </a:r>
            <a:br>
              <a:rPr lang="en-AU" sz="7000" dirty="0" smtClean="0">
                <a:solidFill>
                  <a:schemeClr val="bg1"/>
                </a:solidFill>
              </a:rPr>
            </a:br>
            <a:r>
              <a:rPr lang="en-AU" sz="3000" dirty="0" smtClean="0">
                <a:solidFill>
                  <a:schemeClr val="bg1"/>
                </a:solidFill>
              </a:rPr>
              <a:t>( A GRADE – BEST TEAM MAN)</a:t>
            </a:r>
            <a:endParaRPr lang="en-AU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2017 SPONSORS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026" name="Picture 2" descr="The Sarac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720" y="1500861"/>
            <a:ext cx="867368" cy="867369"/>
          </a:xfrm>
          <a:prstGeom prst="rect">
            <a:avLst/>
          </a:prstGeom>
          <a:noFill/>
        </p:spPr>
      </p:pic>
      <p:pic>
        <p:nvPicPr>
          <p:cNvPr id="1028" name="Picture 4" descr="Clare Valley Brewing Compa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727" y="2277113"/>
            <a:ext cx="867368" cy="867369"/>
          </a:xfrm>
          <a:prstGeom prst="rect">
            <a:avLst/>
          </a:prstGeom>
          <a:noFill/>
        </p:spPr>
      </p:pic>
      <p:pic>
        <p:nvPicPr>
          <p:cNvPr id="1030" name="Picture 6" descr="Jeanneret W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2281" y="2290272"/>
            <a:ext cx="867368" cy="867369"/>
          </a:xfrm>
          <a:prstGeom prst="rect">
            <a:avLst/>
          </a:prstGeom>
          <a:noFill/>
        </p:spPr>
      </p:pic>
      <p:pic>
        <p:nvPicPr>
          <p:cNvPr id="1032" name="Picture 8" descr="Linking Industr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7371" y="4888746"/>
            <a:ext cx="867368" cy="867369"/>
          </a:xfrm>
          <a:prstGeom prst="rect">
            <a:avLst/>
          </a:prstGeom>
          <a:noFill/>
        </p:spPr>
      </p:pic>
      <p:pic>
        <p:nvPicPr>
          <p:cNvPr id="1034" name="Picture 10" descr="Outside Ide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6779" y="4822960"/>
            <a:ext cx="867368" cy="867369"/>
          </a:xfrm>
          <a:prstGeom prst="rect">
            <a:avLst/>
          </a:prstGeom>
          <a:noFill/>
        </p:spPr>
      </p:pic>
      <p:pic>
        <p:nvPicPr>
          <p:cNvPr id="1036" name="Picture 12" descr="Stihl Shop Prospect &amp; Payneham"/>
          <p:cNvPicPr>
            <a:picLocks noChangeAspect="1" noChangeArrowheads="1"/>
          </p:cNvPicPr>
          <p:nvPr/>
        </p:nvPicPr>
        <p:blipFill>
          <a:blip r:embed="rId7" cstate="print"/>
          <a:srcRect t="17818" b="16677"/>
          <a:stretch>
            <a:fillRect/>
          </a:stretch>
        </p:blipFill>
        <p:spPr bwMode="auto">
          <a:xfrm>
            <a:off x="5984052" y="1587398"/>
            <a:ext cx="1150241" cy="753466"/>
          </a:xfrm>
          <a:prstGeom prst="rect">
            <a:avLst/>
          </a:prstGeom>
          <a:noFill/>
        </p:spPr>
      </p:pic>
      <p:pic>
        <p:nvPicPr>
          <p:cNvPr id="1038" name="Picture 14" descr="Barto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5453" y="3204671"/>
            <a:ext cx="867368" cy="867369"/>
          </a:xfrm>
          <a:prstGeom prst="rect">
            <a:avLst/>
          </a:prstGeom>
          <a:noFill/>
        </p:spPr>
      </p:pic>
      <p:pic>
        <p:nvPicPr>
          <p:cNvPr id="1040" name="Picture 16" descr="Bruces Mea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335" y="2323163"/>
            <a:ext cx="867368" cy="867369"/>
          </a:xfrm>
          <a:prstGeom prst="rect">
            <a:avLst/>
          </a:prstGeom>
          <a:noFill/>
        </p:spPr>
      </p:pic>
      <p:pic>
        <p:nvPicPr>
          <p:cNvPr id="1042" name="Picture 18" descr="Southern V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6440" y="3124992"/>
            <a:ext cx="867368" cy="867369"/>
          </a:xfrm>
          <a:prstGeom prst="rect">
            <a:avLst/>
          </a:prstGeom>
          <a:noFill/>
        </p:spPr>
      </p:pic>
      <p:pic>
        <p:nvPicPr>
          <p:cNvPr id="1044" name="Picture 20" descr="Sportscentr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1323" y="1474547"/>
            <a:ext cx="867368" cy="867369"/>
          </a:xfrm>
          <a:prstGeom prst="rect">
            <a:avLst/>
          </a:prstGeom>
          <a:noFill/>
        </p:spPr>
      </p:pic>
      <p:pic>
        <p:nvPicPr>
          <p:cNvPr id="1046" name="Picture 22" descr="Caldicott Lawyer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69411" y="3244141"/>
            <a:ext cx="867368" cy="867369"/>
          </a:xfrm>
          <a:prstGeom prst="rect">
            <a:avLst/>
          </a:prstGeom>
          <a:noFill/>
        </p:spPr>
      </p:pic>
      <p:pic>
        <p:nvPicPr>
          <p:cNvPr id="1048" name="Picture 24" descr="Door Mat Design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7091" y="2395630"/>
            <a:ext cx="867368" cy="867369"/>
          </a:xfrm>
          <a:prstGeom prst="rect">
            <a:avLst/>
          </a:prstGeom>
          <a:noFill/>
        </p:spPr>
      </p:pic>
      <p:pic>
        <p:nvPicPr>
          <p:cNvPr id="1050" name="Picture 26" descr="Chase Financ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06476" y="3971978"/>
            <a:ext cx="867368" cy="867369"/>
          </a:xfrm>
          <a:prstGeom prst="rect">
            <a:avLst/>
          </a:prstGeom>
          <a:noFill/>
        </p:spPr>
      </p:pic>
      <p:pic>
        <p:nvPicPr>
          <p:cNvPr id="1052" name="Picture 28" descr="Bricks &amp; Stone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63074" y="4138806"/>
            <a:ext cx="867368" cy="867369"/>
          </a:xfrm>
          <a:prstGeom prst="rect">
            <a:avLst/>
          </a:prstGeom>
          <a:noFill/>
        </p:spPr>
      </p:pic>
      <p:pic>
        <p:nvPicPr>
          <p:cNvPr id="1054" name="Picture 30" descr="Toop &amp; Too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6416" y="4993999"/>
            <a:ext cx="867368" cy="867369"/>
          </a:xfrm>
          <a:prstGeom prst="rect">
            <a:avLst/>
          </a:prstGeom>
          <a:noFill/>
        </p:spPr>
      </p:pic>
      <p:pic>
        <p:nvPicPr>
          <p:cNvPr id="1056" name="Picture 32" descr="The Greek on Halifax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43179" y="4099336"/>
            <a:ext cx="867368" cy="867369"/>
          </a:xfrm>
          <a:prstGeom prst="rect">
            <a:avLst/>
          </a:prstGeom>
          <a:noFill/>
        </p:spPr>
      </p:pic>
      <p:pic>
        <p:nvPicPr>
          <p:cNvPr id="1058" name="Picture 34" descr="My Pool Guru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3454" y="4154910"/>
            <a:ext cx="867368" cy="867369"/>
          </a:xfrm>
          <a:prstGeom prst="rect">
            <a:avLst/>
          </a:prstGeom>
          <a:noFill/>
        </p:spPr>
      </p:pic>
      <p:pic>
        <p:nvPicPr>
          <p:cNvPr id="1060" name="Picture 36" descr="RAD-Studi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86942" y="5803146"/>
            <a:ext cx="867368" cy="867369"/>
          </a:xfrm>
          <a:prstGeom prst="rect">
            <a:avLst/>
          </a:prstGeom>
          <a:noFill/>
        </p:spPr>
      </p:pic>
      <p:pic>
        <p:nvPicPr>
          <p:cNvPr id="1062" name="Picture 38" descr="Adelaide Periodontal &amp; Implant Professional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95966" y="5868929"/>
            <a:ext cx="867368" cy="867369"/>
          </a:xfrm>
          <a:prstGeom prst="rect">
            <a:avLst/>
          </a:prstGeom>
          <a:noFill/>
        </p:spPr>
      </p:pic>
      <p:pic>
        <p:nvPicPr>
          <p:cNvPr id="1064" name="Picture 40" descr="Pro-Fit Development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28698" y="5757096"/>
            <a:ext cx="867368" cy="867369"/>
          </a:xfrm>
          <a:prstGeom prst="rect">
            <a:avLst/>
          </a:prstGeom>
          <a:noFill/>
        </p:spPr>
      </p:pic>
      <p:pic>
        <p:nvPicPr>
          <p:cNvPr id="1066" name="Picture 42" descr="Adelaide Laser Skincar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29941" y="4915058"/>
            <a:ext cx="867368" cy="867369"/>
          </a:xfrm>
          <a:prstGeom prst="rect">
            <a:avLst/>
          </a:prstGeom>
          <a:noFill/>
        </p:spPr>
      </p:pic>
      <p:pic>
        <p:nvPicPr>
          <p:cNvPr id="1068" name="Picture 44" descr="Ken Hall Plumbers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4128" y="5783410"/>
            <a:ext cx="867368" cy="867369"/>
          </a:xfrm>
          <a:prstGeom prst="rect">
            <a:avLst/>
          </a:prstGeom>
          <a:noFill/>
        </p:spPr>
      </p:pic>
      <p:pic>
        <p:nvPicPr>
          <p:cNvPr id="1069" name="Picture 45" descr="C:\Users\USER\Dropbox\PulteneyFC\Website\Sponsors\Pirie&amp;Co_Logo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58084" y="3144176"/>
            <a:ext cx="921618" cy="921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THE </a:t>
            </a:r>
            <a:r>
              <a:rPr lang="en-AU" dirty="0" smtClean="0">
                <a:solidFill>
                  <a:schemeClr val="bg1"/>
                </a:solidFill>
              </a:rPr>
              <a:t>CRITTER AWARD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crit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1780" y="1600200"/>
            <a:ext cx="366044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13631" y="6130136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1989 – 2015</a:t>
            </a:r>
          </a:p>
          <a:p>
            <a:pPr algn="ctr"/>
            <a:r>
              <a:rPr lang="en-AU" dirty="0" smtClean="0"/>
              <a:t>#19</a:t>
            </a:r>
            <a:endParaRPr lang="en-A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THE CRITTER AWARD WINNER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7000" dirty="0" smtClean="0"/>
              <a:t>CHRIS ROWLANDS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sz="7000" dirty="0" smtClean="0">
                <a:solidFill>
                  <a:schemeClr val="bg1"/>
                </a:solidFill>
              </a:rPr>
              <a:t>IGOR &amp; MIN BAJEV AWARD</a:t>
            </a:r>
            <a:r>
              <a:rPr lang="en-AU" sz="7000" dirty="0" smtClean="0">
                <a:solidFill>
                  <a:schemeClr val="bg1"/>
                </a:solidFill>
              </a:rPr>
              <a:t/>
            </a:r>
            <a:br>
              <a:rPr lang="en-AU" sz="7000" dirty="0" smtClean="0">
                <a:solidFill>
                  <a:schemeClr val="bg1"/>
                </a:solidFill>
              </a:rPr>
            </a:br>
            <a:r>
              <a:rPr lang="en-AU" sz="3000" dirty="0" smtClean="0">
                <a:solidFill>
                  <a:schemeClr val="bg1"/>
                </a:solidFill>
              </a:rPr>
              <a:t>(RECOGNITION OF SERVICE TO THE CLUB)</a:t>
            </a:r>
            <a:endParaRPr lang="en-AU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n-baj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5292" y="1558139"/>
            <a:ext cx="4611001" cy="4611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THE BAJEV AWARD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0080" y="6130136"/>
            <a:ext cx="12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1953– 2017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THE </a:t>
            </a:r>
            <a:r>
              <a:rPr lang="en-AU" dirty="0" smtClean="0">
                <a:solidFill>
                  <a:schemeClr val="bg1"/>
                </a:solidFill>
              </a:rPr>
              <a:t>BAJEV AWARD </a:t>
            </a:r>
            <a:r>
              <a:rPr lang="en-AU" dirty="0" smtClean="0">
                <a:solidFill>
                  <a:schemeClr val="bg1"/>
                </a:solidFill>
              </a:rPr>
              <a:t>WINNER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7000" dirty="0" smtClean="0"/>
              <a:t>MARK WILKINS</a:t>
            </a:r>
          </a:p>
          <a:p>
            <a:pPr algn="ctr">
              <a:buNone/>
            </a:pPr>
            <a:r>
              <a:rPr lang="en-US" sz="7000" dirty="0" smtClean="0"/>
              <a:t>“WILKO”</a:t>
            </a:r>
            <a:endParaRPr lang="en-AU" sz="7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sz="7000" dirty="0" smtClean="0">
                <a:solidFill>
                  <a:schemeClr val="bg1"/>
                </a:solidFill>
              </a:rPr>
              <a:t>BEST &amp; FAIREST</a:t>
            </a:r>
            <a:endParaRPr lang="en-AU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LEADERBOARD AFTER 9 – C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A.GILES		46</a:t>
            </a:r>
          </a:p>
          <a:p>
            <a:pPr marL="742950" indent="-742950">
              <a:buNone/>
            </a:pPr>
            <a:r>
              <a:rPr lang="en-AU" sz="2800" dirty="0" smtClean="0"/>
              <a:t>Z.SIPEK		20</a:t>
            </a:r>
          </a:p>
          <a:p>
            <a:pPr marL="742950" indent="-742950">
              <a:buNone/>
            </a:pPr>
            <a:r>
              <a:rPr lang="en-AU" sz="2800" dirty="0" smtClean="0"/>
              <a:t>D.TRELOAR		18</a:t>
            </a:r>
          </a:p>
          <a:p>
            <a:pPr marL="742950" indent="-742950">
              <a:buNone/>
            </a:pPr>
            <a:r>
              <a:rPr lang="en-AU" sz="2800" dirty="0" smtClean="0"/>
              <a:t>J.TRIPODI		16</a:t>
            </a:r>
          </a:p>
          <a:p>
            <a:pPr marL="742950" indent="-742950">
              <a:buNone/>
            </a:pPr>
            <a:r>
              <a:rPr lang="en-AU" sz="2800" dirty="0" smtClean="0"/>
              <a:t>D.HODGSON	14</a:t>
            </a:r>
          </a:p>
          <a:p>
            <a:pPr marL="742950" indent="-742950">
              <a:buNone/>
            </a:pPr>
            <a:r>
              <a:rPr lang="en-AU" sz="2800" dirty="0" smtClean="0"/>
              <a:t>D.STYLES		14</a:t>
            </a:r>
          </a:p>
          <a:p>
            <a:pPr marL="742950" indent="-742950">
              <a:buNone/>
            </a:pPr>
            <a:r>
              <a:rPr lang="en-AU" sz="2800" dirty="0" smtClean="0"/>
              <a:t>J.AYRIS		14</a:t>
            </a:r>
          </a:p>
          <a:p>
            <a:pPr marL="742950" indent="-742950">
              <a:buNone/>
            </a:pPr>
            <a:r>
              <a:rPr lang="en-AU" sz="2800" dirty="0" smtClean="0"/>
              <a:t>C.COBURN		14</a:t>
            </a:r>
          </a:p>
          <a:p>
            <a:pPr marL="742950" indent="-742950">
              <a:buNone/>
            </a:pPr>
            <a:r>
              <a:rPr lang="en-AU" sz="2800" dirty="0" smtClean="0"/>
              <a:t>W.BURFORD		12</a:t>
            </a:r>
          </a:p>
          <a:p>
            <a:pPr marL="742950" indent="-742950">
              <a:buNone/>
            </a:pPr>
            <a:r>
              <a:rPr lang="en-AU" sz="2800" dirty="0" smtClean="0"/>
              <a:t>C.OLIVER		10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LEADERBOARD AFTER 12 – C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A.GILES		46</a:t>
            </a:r>
          </a:p>
          <a:p>
            <a:pPr marL="742950" indent="-742950">
              <a:buNone/>
            </a:pPr>
            <a:r>
              <a:rPr lang="en-AU" sz="2800" dirty="0" smtClean="0"/>
              <a:t>D.STYLES		24</a:t>
            </a:r>
          </a:p>
          <a:p>
            <a:pPr marL="742950" indent="-742950">
              <a:buNone/>
            </a:pPr>
            <a:r>
              <a:rPr lang="en-AU" sz="2800" dirty="0" smtClean="0"/>
              <a:t>Z.SIPEK		20</a:t>
            </a:r>
          </a:p>
          <a:p>
            <a:pPr marL="742950" indent="-742950">
              <a:buNone/>
            </a:pPr>
            <a:r>
              <a:rPr lang="en-AU" sz="2800" dirty="0" smtClean="0"/>
              <a:t>J.TRIPODI		20</a:t>
            </a:r>
          </a:p>
          <a:p>
            <a:pPr marL="742950" indent="-742950">
              <a:buNone/>
            </a:pPr>
            <a:r>
              <a:rPr lang="en-AU" sz="2800" dirty="0" smtClean="0"/>
              <a:t>D.TRELOAR		18</a:t>
            </a:r>
          </a:p>
          <a:p>
            <a:pPr marL="742950" indent="-742950">
              <a:buNone/>
            </a:pPr>
            <a:r>
              <a:rPr lang="en-AU" sz="2800" dirty="0" smtClean="0"/>
              <a:t>A.KNIGHT		16</a:t>
            </a:r>
          </a:p>
          <a:p>
            <a:pPr marL="742950" indent="-742950">
              <a:buNone/>
            </a:pPr>
            <a:r>
              <a:rPr lang="en-AU" sz="2800" dirty="0" smtClean="0"/>
              <a:t>D.HODGSON	16</a:t>
            </a:r>
          </a:p>
          <a:p>
            <a:pPr marL="742950" indent="-742950">
              <a:buNone/>
            </a:pPr>
            <a:r>
              <a:rPr lang="en-AU" sz="2800" dirty="0" smtClean="0"/>
              <a:t>N.SHARP		16</a:t>
            </a:r>
          </a:p>
          <a:p>
            <a:pPr marL="742950" indent="-742950">
              <a:buNone/>
            </a:pPr>
            <a:r>
              <a:rPr lang="en-AU" sz="2800" dirty="0" smtClean="0"/>
              <a:t>J.BORDON		14</a:t>
            </a:r>
          </a:p>
          <a:p>
            <a:pPr marL="742950" indent="-742950">
              <a:buNone/>
            </a:pPr>
            <a:r>
              <a:rPr lang="en-AU" sz="2800" dirty="0" smtClean="0"/>
              <a:t>C.COBURN		14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LEADERBOARD AFTER 15 – C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A.GILES		46</a:t>
            </a:r>
          </a:p>
          <a:p>
            <a:pPr marL="742950" indent="-742950">
              <a:buNone/>
            </a:pPr>
            <a:r>
              <a:rPr lang="en-AU" sz="2800" dirty="0" smtClean="0"/>
              <a:t>D.STYLES		28</a:t>
            </a:r>
          </a:p>
          <a:p>
            <a:pPr marL="742950" indent="-742950">
              <a:buNone/>
            </a:pPr>
            <a:r>
              <a:rPr lang="en-AU" sz="2800" dirty="0" smtClean="0"/>
              <a:t>J.BORDON		24</a:t>
            </a:r>
          </a:p>
          <a:p>
            <a:pPr marL="742950" indent="-742950">
              <a:buNone/>
            </a:pPr>
            <a:r>
              <a:rPr lang="en-AU" sz="2800" dirty="0" smtClean="0"/>
              <a:t>C.COBURN		22</a:t>
            </a:r>
          </a:p>
          <a:p>
            <a:pPr marL="742950" indent="-742950">
              <a:buNone/>
            </a:pPr>
            <a:r>
              <a:rPr lang="en-AU" sz="2800" dirty="0" smtClean="0"/>
              <a:t>Z.SIPEK		20</a:t>
            </a:r>
          </a:p>
          <a:p>
            <a:pPr marL="742950" indent="-742950">
              <a:buNone/>
            </a:pPr>
            <a:r>
              <a:rPr lang="en-AU" sz="2800" dirty="0" smtClean="0"/>
              <a:t>J.TRIPODI		20</a:t>
            </a:r>
          </a:p>
          <a:p>
            <a:pPr marL="742950" indent="-742950">
              <a:buNone/>
            </a:pPr>
            <a:r>
              <a:rPr lang="en-AU" sz="2800" dirty="0" smtClean="0"/>
              <a:t>D.TRELOAR		18</a:t>
            </a:r>
          </a:p>
          <a:p>
            <a:pPr marL="742950" indent="-742950">
              <a:buNone/>
            </a:pPr>
            <a:r>
              <a:rPr lang="en-AU" sz="2800" dirty="0" smtClean="0"/>
              <a:t>J.AYRIS		18</a:t>
            </a:r>
          </a:p>
          <a:p>
            <a:pPr marL="742950" indent="-742950">
              <a:buNone/>
            </a:pPr>
            <a:r>
              <a:rPr lang="en-AU" sz="2800" dirty="0" smtClean="0"/>
              <a:t>S.NOCK		16</a:t>
            </a:r>
          </a:p>
          <a:p>
            <a:pPr marL="742950" indent="-742950">
              <a:buNone/>
            </a:pPr>
            <a:r>
              <a:rPr lang="en-AU" sz="2800" dirty="0" smtClean="0"/>
              <a:t>A.KNIGHT		16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BEST &amp; FAIREST WINNER - C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A.GILES		46</a:t>
            </a:r>
          </a:p>
          <a:p>
            <a:pPr marL="742950" indent="-742950">
              <a:buNone/>
            </a:pPr>
            <a:r>
              <a:rPr lang="en-AU" sz="2800" dirty="0" smtClean="0"/>
              <a:t>J.BORDON		32</a:t>
            </a:r>
          </a:p>
          <a:p>
            <a:pPr marL="742950" indent="-742950">
              <a:buNone/>
            </a:pPr>
            <a:r>
              <a:rPr lang="en-AU" sz="2800" dirty="0" smtClean="0"/>
              <a:t>D.STYLES		28</a:t>
            </a:r>
          </a:p>
          <a:p>
            <a:pPr marL="742950" indent="-742950">
              <a:buNone/>
            </a:pPr>
            <a:r>
              <a:rPr lang="en-AU" sz="2800" dirty="0" smtClean="0"/>
              <a:t>S.NOCK		28</a:t>
            </a:r>
          </a:p>
          <a:p>
            <a:pPr marL="742950" indent="-742950">
              <a:buNone/>
            </a:pPr>
            <a:r>
              <a:rPr lang="en-AU" sz="2800" dirty="0" smtClean="0"/>
              <a:t>B.JOHNTON		22</a:t>
            </a:r>
          </a:p>
          <a:p>
            <a:pPr marL="742950" indent="-742950">
              <a:buNone/>
            </a:pPr>
            <a:r>
              <a:rPr lang="en-AU" sz="2800" dirty="0" smtClean="0"/>
              <a:t>C.COBURN		22</a:t>
            </a:r>
          </a:p>
          <a:p>
            <a:pPr marL="742950" indent="-742950">
              <a:buNone/>
            </a:pPr>
            <a:r>
              <a:rPr lang="en-AU" sz="2800" dirty="0" smtClean="0"/>
              <a:t>Z.SIPEK		20</a:t>
            </a:r>
          </a:p>
          <a:p>
            <a:pPr marL="742950" indent="-742950">
              <a:buNone/>
            </a:pPr>
            <a:r>
              <a:rPr lang="en-AU" sz="2800" dirty="0" smtClean="0"/>
              <a:t>J.TRIPODI		20</a:t>
            </a:r>
          </a:p>
          <a:p>
            <a:pPr marL="742950" indent="-742950">
              <a:buNone/>
            </a:pPr>
            <a:r>
              <a:rPr lang="en-AU" sz="2800" dirty="0" smtClean="0"/>
              <a:t>D.TRELOAR		18</a:t>
            </a:r>
          </a:p>
          <a:p>
            <a:pPr marL="742950" indent="-742950">
              <a:buNone/>
            </a:pPr>
            <a:r>
              <a:rPr lang="en-AU" sz="2800" dirty="0" smtClean="0"/>
              <a:t>J.AYRIS		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AWARDS UP FOR GRABS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0056"/>
          </a:xfrm>
        </p:spPr>
        <p:txBody>
          <a:bodyPr anchor="ctr">
            <a:normAutofit lnSpcReduction="10000"/>
          </a:bodyPr>
          <a:lstStyle/>
          <a:p>
            <a:pPr algn="ctr">
              <a:buNone/>
            </a:pPr>
            <a:r>
              <a:rPr lang="en-AU" sz="4000" dirty="0" smtClean="0"/>
              <a:t>MOST IMPROVED</a:t>
            </a:r>
          </a:p>
          <a:p>
            <a:pPr algn="ctr">
              <a:buNone/>
            </a:pPr>
            <a:r>
              <a:rPr lang="en-AU" sz="4000" dirty="0" smtClean="0"/>
              <a:t>MOST GOALS</a:t>
            </a:r>
          </a:p>
          <a:p>
            <a:pPr algn="ctr">
              <a:buNone/>
            </a:pPr>
            <a:r>
              <a:rPr lang="en-AU" sz="4000" dirty="0" smtClean="0"/>
              <a:t>COACH’S AWARDS</a:t>
            </a:r>
          </a:p>
          <a:p>
            <a:pPr algn="ctr">
              <a:buNone/>
            </a:pPr>
            <a:r>
              <a:rPr lang="en-AU" sz="4000" dirty="0" smtClean="0"/>
              <a:t>CHRISTOPHER ADAMS AWARD</a:t>
            </a:r>
          </a:p>
          <a:p>
            <a:pPr algn="ctr">
              <a:buNone/>
            </a:pPr>
            <a:r>
              <a:rPr lang="en-US" sz="4000" dirty="0" smtClean="0"/>
              <a:t>IGOR &amp; MIN BAJEV AWARD</a:t>
            </a:r>
            <a:endParaRPr lang="en-AU" sz="4000" dirty="0" smtClean="0"/>
          </a:p>
          <a:p>
            <a:pPr algn="ctr">
              <a:buNone/>
            </a:pPr>
            <a:r>
              <a:rPr lang="en-AU" sz="4000" dirty="0" smtClean="0"/>
              <a:t>BEST &amp; FAIREST</a:t>
            </a:r>
          </a:p>
          <a:p>
            <a:pPr algn="ctr">
              <a:buNone/>
            </a:pPr>
            <a:r>
              <a:rPr lang="en-AU" sz="4000" dirty="0" smtClean="0"/>
              <a:t>TOP THAT!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LEADERBOARD AFTER 9 – B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D.BALL		40</a:t>
            </a:r>
          </a:p>
          <a:p>
            <a:pPr marL="742950" indent="-742950">
              <a:buNone/>
            </a:pPr>
            <a:r>
              <a:rPr lang="en-AU" sz="2800" dirty="0" smtClean="0"/>
              <a:t>M.GURNETT		28</a:t>
            </a:r>
          </a:p>
          <a:p>
            <a:pPr marL="742950" indent="-742950">
              <a:buNone/>
            </a:pPr>
            <a:r>
              <a:rPr lang="en-AU" sz="2800" dirty="0" smtClean="0"/>
              <a:t>F.PORTEOUS		22</a:t>
            </a:r>
          </a:p>
          <a:p>
            <a:pPr marL="742950" indent="-742950">
              <a:buNone/>
            </a:pPr>
            <a:r>
              <a:rPr lang="en-AU" sz="2800" dirty="0" smtClean="0"/>
              <a:t>M.BARMBY		20</a:t>
            </a:r>
          </a:p>
          <a:p>
            <a:pPr marL="742950" indent="-742950">
              <a:buNone/>
            </a:pPr>
            <a:r>
              <a:rPr lang="en-AU" sz="2800" dirty="0" smtClean="0"/>
              <a:t>A.KIKIANIS		20</a:t>
            </a:r>
          </a:p>
          <a:p>
            <a:pPr marL="742950" indent="-742950">
              <a:buNone/>
            </a:pPr>
            <a:r>
              <a:rPr lang="en-AU" sz="2800" dirty="0" smtClean="0"/>
              <a:t>B.SANDERSON	18</a:t>
            </a:r>
          </a:p>
          <a:p>
            <a:pPr marL="742950" indent="-742950">
              <a:buNone/>
            </a:pPr>
            <a:r>
              <a:rPr lang="en-AU" sz="2800" dirty="0" smtClean="0"/>
              <a:t>J.KANE		16</a:t>
            </a:r>
          </a:p>
          <a:p>
            <a:pPr marL="742950" indent="-742950">
              <a:buNone/>
            </a:pPr>
            <a:r>
              <a:rPr lang="en-AU" sz="2800" dirty="0" smtClean="0"/>
              <a:t>A.PRIOR		14</a:t>
            </a:r>
          </a:p>
          <a:p>
            <a:pPr marL="742950" indent="-742950">
              <a:buNone/>
            </a:pPr>
            <a:r>
              <a:rPr lang="en-AU" sz="2800" dirty="0" smtClean="0"/>
              <a:t>A.MUNCKHOF	12</a:t>
            </a:r>
          </a:p>
          <a:p>
            <a:pPr marL="742950" indent="-742950">
              <a:buNone/>
            </a:pPr>
            <a:r>
              <a:rPr lang="en-AU" sz="2800" dirty="0" smtClean="0"/>
              <a:t>J.SIPEK		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LEADERBOARD AFTER 12 – B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D.BALL		42</a:t>
            </a:r>
          </a:p>
          <a:p>
            <a:pPr marL="742950" indent="-742950">
              <a:buNone/>
            </a:pPr>
            <a:r>
              <a:rPr lang="en-AU" sz="2800" dirty="0" smtClean="0"/>
              <a:t>M.GURNETT		28</a:t>
            </a:r>
          </a:p>
          <a:p>
            <a:pPr marL="742950" indent="-742950">
              <a:buNone/>
            </a:pPr>
            <a:r>
              <a:rPr lang="en-AU" sz="2800" dirty="0" smtClean="0"/>
              <a:t>A.KIKIANIS		26</a:t>
            </a:r>
          </a:p>
          <a:p>
            <a:pPr marL="742950" indent="-742950">
              <a:buNone/>
            </a:pPr>
            <a:r>
              <a:rPr lang="en-AU" sz="2800" dirty="0" smtClean="0"/>
              <a:t>M.BARMBY		26</a:t>
            </a:r>
          </a:p>
          <a:p>
            <a:pPr marL="742950" indent="-742950">
              <a:buNone/>
            </a:pPr>
            <a:r>
              <a:rPr lang="en-AU" sz="2800" dirty="0" smtClean="0"/>
              <a:t>A.PRIOR		24</a:t>
            </a:r>
          </a:p>
          <a:p>
            <a:pPr marL="742950" indent="-742950">
              <a:buNone/>
            </a:pPr>
            <a:r>
              <a:rPr lang="en-AU" sz="2800" dirty="0" smtClean="0"/>
              <a:t>F.PORTEOUS		22</a:t>
            </a:r>
          </a:p>
          <a:p>
            <a:pPr marL="742950" indent="-742950">
              <a:buNone/>
            </a:pPr>
            <a:r>
              <a:rPr lang="en-AU" sz="2800" dirty="0" smtClean="0"/>
              <a:t>B.SANDERSON	18</a:t>
            </a:r>
          </a:p>
          <a:p>
            <a:pPr marL="742950" indent="-742950">
              <a:buNone/>
            </a:pPr>
            <a:r>
              <a:rPr lang="en-AU" sz="2800" dirty="0" smtClean="0"/>
              <a:t>J.JOHANNSEN	17</a:t>
            </a:r>
          </a:p>
          <a:p>
            <a:pPr marL="742950" indent="-742950">
              <a:buNone/>
            </a:pPr>
            <a:r>
              <a:rPr lang="en-AU" sz="2800" dirty="0" smtClean="0"/>
              <a:t>J.KANE		16</a:t>
            </a:r>
          </a:p>
          <a:p>
            <a:pPr marL="742950" indent="-742950">
              <a:buNone/>
            </a:pPr>
            <a:r>
              <a:rPr lang="en-AU" sz="2800" dirty="0" smtClean="0"/>
              <a:t>D.DUNN		16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LEADERBOARD AFTER 15 – B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D.BALL		42</a:t>
            </a:r>
          </a:p>
          <a:p>
            <a:pPr marL="742950" indent="-742950">
              <a:buNone/>
            </a:pPr>
            <a:r>
              <a:rPr lang="en-AU" sz="2800" dirty="0" smtClean="0"/>
              <a:t>M.BARMBY		36</a:t>
            </a:r>
          </a:p>
          <a:p>
            <a:pPr marL="742950" indent="-742950">
              <a:buNone/>
            </a:pPr>
            <a:r>
              <a:rPr lang="en-AU" sz="2800" dirty="0" smtClean="0"/>
              <a:t>M.GURNETT		28</a:t>
            </a:r>
          </a:p>
          <a:p>
            <a:pPr marL="742950" indent="-742950">
              <a:buNone/>
            </a:pPr>
            <a:r>
              <a:rPr lang="en-AU" sz="2800" dirty="0" smtClean="0"/>
              <a:t>A.KIKIANIS		26</a:t>
            </a:r>
          </a:p>
          <a:p>
            <a:pPr marL="742950" indent="-742950">
              <a:buNone/>
            </a:pPr>
            <a:r>
              <a:rPr lang="en-AU" sz="2800" dirty="0" smtClean="0"/>
              <a:t>A.PRIOR		24</a:t>
            </a:r>
          </a:p>
          <a:p>
            <a:pPr marL="742950" indent="-742950">
              <a:buNone/>
            </a:pPr>
            <a:r>
              <a:rPr lang="en-AU" sz="2800" dirty="0" smtClean="0"/>
              <a:t>D.DUNN		24</a:t>
            </a:r>
          </a:p>
          <a:p>
            <a:pPr marL="742950" indent="-742950">
              <a:buNone/>
            </a:pPr>
            <a:r>
              <a:rPr lang="en-AU" sz="2800" dirty="0" smtClean="0"/>
              <a:t>F.PORTEOUS		22</a:t>
            </a:r>
          </a:p>
          <a:p>
            <a:pPr marL="742950" indent="-742950">
              <a:buNone/>
            </a:pPr>
            <a:r>
              <a:rPr lang="en-AU" sz="2800" dirty="0" smtClean="0"/>
              <a:t>H.PRESTON		22</a:t>
            </a:r>
          </a:p>
          <a:p>
            <a:pPr marL="742950" indent="-742950">
              <a:buNone/>
            </a:pPr>
            <a:r>
              <a:rPr lang="en-AU" sz="2800" dirty="0" smtClean="0"/>
              <a:t>J.JOHANNSEN	21</a:t>
            </a:r>
          </a:p>
          <a:p>
            <a:pPr marL="742950" indent="-742950">
              <a:buNone/>
            </a:pPr>
            <a:r>
              <a:rPr lang="en-AU" sz="2800" dirty="0" smtClean="0"/>
              <a:t>C.COBURN		20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BEST &amp; FAIREST WINNER – B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D.BALL		42</a:t>
            </a:r>
          </a:p>
          <a:p>
            <a:pPr marL="742950" indent="-742950">
              <a:buNone/>
            </a:pPr>
            <a:r>
              <a:rPr lang="en-AU" sz="2800" dirty="0" smtClean="0"/>
              <a:t>C.COBURN		38</a:t>
            </a:r>
          </a:p>
          <a:p>
            <a:pPr marL="742950" indent="-742950">
              <a:buNone/>
            </a:pPr>
            <a:r>
              <a:rPr lang="en-AU" sz="2800" dirty="0" smtClean="0"/>
              <a:t>M.BARMBY		36</a:t>
            </a:r>
          </a:p>
          <a:p>
            <a:pPr marL="742950" indent="-742950">
              <a:buNone/>
            </a:pPr>
            <a:r>
              <a:rPr lang="en-AU" sz="2800" dirty="0" smtClean="0"/>
              <a:t>A.PRIOR		34</a:t>
            </a:r>
          </a:p>
          <a:p>
            <a:pPr marL="742950" indent="-742950">
              <a:buNone/>
            </a:pPr>
            <a:r>
              <a:rPr lang="en-AU" sz="2800" dirty="0" smtClean="0"/>
              <a:t>M.GURNETT		32</a:t>
            </a:r>
          </a:p>
          <a:p>
            <a:pPr marL="742950" indent="-742950">
              <a:buNone/>
            </a:pPr>
            <a:r>
              <a:rPr lang="en-AU" sz="2800" dirty="0" smtClean="0"/>
              <a:t>A.KIKIANIS		28</a:t>
            </a:r>
          </a:p>
          <a:p>
            <a:pPr marL="742950" indent="-742950">
              <a:buNone/>
            </a:pPr>
            <a:r>
              <a:rPr lang="en-AU" sz="2800" dirty="0" smtClean="0"/>
              <a:t>D.DUNN		24</a:t>
            </a:r>
          </a:p>
          <a:p>
            <a:pPr marL="742950" indent="-742950">
              <a:buNone/>
            </a:pPr>
            <a:r>
              <a:rPr lang="en-AU" sz="2800" dirty="0" smtClean="0"/>
              <a:t>J.JOHANNSEN	23</a:t>
            </a:r>
          </a:p>
          <a:p>
            <a:pPr marL="742950" indent="-742950">
              <a:buNone/>
            </a:pPr>
            <a:r>
              <a:rPr lang="en-AU" sz="2800" dirty="0" smtClean="0"/>
              <a:t>F.PORTEOUS		22</a:t>
            </a:r>
          </a:p>
          <a:p>
            <a:pPr marL="742950" indent="-742950">
              <a:buNone/>
            </a:pPr>
            <a:r>
              <a:rPr lang="en-AU" sz="2800" dirty="0" smtClean="0"/>
              <a:t>H.PRESTON		22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2017 TEAM OF THE YEAR – D6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975" y="1864999"/>
            <a:ext cx="5244182" cy="4525963"/>
          </a:xfrm>
        </p:spPr>
        <p:txBody>
          <a:bodyPr anchor="ctr">
            <a:noAutofit/>
          </a:bodyPr>
          <a:lstStyle/>
          <a:p>
            <a:pPr marL="742950" indent="-742950" algn="ctr">
              <a:buNone/>
            </a:pPr>
            <a:r>
              <a:rPr lang="en-AU" sz="2800" dirty="0" smtClean="0"/>
              <a:t>AS SELECTED BY</a:t>
            </a:r>
          </a:p>
          <a:p>
            <a:pPr marL="742950" indent="-742950" algn="ctr">
              <a:buNone/>
            </a:pPr>
            <a:r>
              <a:rPr lang="en-AU" sz="2800" dirty="0" smtClean="0"/>
              <a:t>SA ADELAIDE FOOTBALLER</a:t>
            </a:r>
          </a:p>
          <a:p>
            <a:pPr marL="742950" indent="-742950" algn="ctr">
              <a:buNone/>
            </a:pPr>
            <a:endParaRPr lang="en-AU" sz="2800" dirty="0" smtClean="0"/>
          </a:p>
          <a:p>
            <a:pPr marL="742950" indent="-742950" algn="ctr">
              <a:buNone/>
            </a:pPr>
            <a:r>
              <a:rPr lang="en-AU" sz="2800" dirty="0" smtClean="0"/>
              <a:t>WILL JAMES (COACH)</a:t>
            </a:r>
          </a:p>
          <a:p>
            <a:pPr marL="742950" indent="-742950" algn="ctr">
              <a:buNone/>
            </a:pPr>
            <a:r>
              <a:rPr lang="en-AU" sz="2800" dirty="0" smtClean="0"/>
              <a:t>DALTON TUCKER (RUCK)</a:t>
            </a:r>
          </a:p>
          <a:p>
            <a:pPr marL="742950" indent="-742950" algn="ctr">
              <a:buNone/>
            </a:pPr>
            <a:r>
              <a:rPr lang="en-AU" sz="2800" dirty="0" smtClean="0"/>
              <a:t>JOSH GIDDINGS (HFF)</a:t>
            </a:r>
          </a:p>
          <a:p>
            <a:pPr marL="742950" indent="-742950" algn="ctr">
              <a:buNone/>
            </a:pPr>
            <a:r>
              <a:rPr lang="en-AU" sz="2800" dirty="0" smtClean="0"/>
              <a:t>CHRIS SAMPSON (FB)</a:t>
            </a:r>
          </a:p>
          <a:p>
            <a:pPr marL="742950" indent="-742950" algn="ctr">
              <a:buNone/>
            </a:pPr>
            <a:r>
              <a:rPr lang="en-AU" sz="2800" dirty="0" smtClean="0"/>
              <a:t>SHELDON CURRIE (INT.)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LEADERBOARD AFTER 9 – A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D.TUCKER		43</a:t>
            </a:r>
          </a:p>
          <a:p>
            <a:pPr marL="742950" indent="-742950">
              <a:buNone/>
            </a:pPr>
            <a:r>
              <a:rPr lang="en-AU" sz="2800" dirty="0" smtClean="0"/>
              <a:t>T.LAITY		30</a:t>
            </a:r>
          </a:p>
          <a:p>
            <a:pPr marL="742950" indent="-742950">
              <a:buNone/>
            </a:pPr>
            <a:r>
              <a:rPr lang="en-AU" sz="2800" dirty="0" smtClean="0"/>
              <a:t>J.GIDDINGS		21</a:t>
            </a:r>
          </a:p>
          <a:p>
            <a:pPr marL="742950" indent="-742950">
              <a:buNone/>
            </a:pPr>
            <a:r>
              <a:rPr lang="en-AU" sz="2800" dirty="0" smtClean="0"/>
              <a:t>C.SAMPSON		18</a:t>
            </a:r>
          </a:p>
          <a:p>
            <a:pPr marL="742950" indent="-742950">
              <a:buNone/>
            </a:pPr>
            <a:r>
              <a:rPr lang="en-AU" sz="2800" dirty="0" smtClean="0"/>
              <a:t>S.COOKE		18</a:t>
            </a:r>
          </a:p>
          <a:p>
            <a:pPr marL="742950" indent="-742950">
              <a:buNone/>
            </a:pPr>
            <a:r>
              <a:rPr lang="en-AU" sz="2800" dirty="0" smtClean="0"/>
              <a:t>T.MATTNER		18</a:t>
            </a:r>
          </a:p>
          <a:p>
            <a:pPr marL="742950" indent="-742950">
              <a:buNone/>
            </a:pPr>
            <a:r>
              <a:rPr lang="en-AU" sz="2800" dirty="0" smtClean="0"/>
              <a:t>N.TARCA		14</a:t>
            </a:r>
          </a:p>
          <a:p>
            <a:pPr marL="742950" indent="-742950">
              <a:buNone/>
            </a:pPr>
            <a:r>
              <a:rPr lang="en-AU" sz="2800" dirty="0" smtClean="0"/>
              <a:t>B.FRICK		13</a:t>
            </a:r>
          </a:p>
          <a:p>
            <a:pPr marL="742950" indent="-742950">
              <a:buNone/>
            </a:pPr>
            <a:r>
              <a:rPr lang="en-AU" sz="2800" dirty="0" smtClean="0"/>
              <a:t>D.NICHOLSON	12</a:t>
            </a:r>
          </a:p>
          <a:p>
            <a:pPr marL="742950" indent="-742950">
              <a:buNone/>
            </a:pPr>
            <a:r>
              <a:rPr lang="en-AU" sz="2800" dirty="0" smtClean="0"/>
              <a:t>H.CLEVELAND	12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LEADERBOARD AFTER 12 – A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D.TUCKER		54</a:t>
            </a:r>
          </a:p>
          <a:p>
            <a:pPr marL="742950" indent="-742950">
              <a:buNone/>
            </a:pPr>
            <a:r>
              <a:rPr lang="en-AU" sz="2800" dirty="0" smtClean="0"/>
              <a:t>T.LAITY		33</a:t>
            </a:r>
            <a:endParaRPr lang="en-AU" sz="2800" dirty="0"/>
          </a:p>
          <a:p>
            <a:pPr marL="742950" indent="-742950">
              <a:buNone/>
            </a:pPr>
            <a:r>
              <a:rPr lang="en-AU" sz="2800" dirty="0" smtClean="0"/>
              <a:t>S.COOKE		28</a:t>
            </a:r>
          </a:p>
          <a:p>
            <a:pPr marL="742950" indent="-742950">
              <a:buNone/>
            </a:pPr>
            <a:r>
              <a:rPr lang="en-AU" sz="2800" dirty="0" smtClean="0"/>
              <a:t>D.NICHOLSON	22</a:t>
            </a:r>
          </a:p>
          <a:p>
            <a:pPr marL="742950" indent="-742950">
              <a:buNone/>
            </a:pPr>
            <a:r>
              <a:rPr lang="en-AU" sz="2800" dirty="0" smtClean="0"/>
              <a:t>J.GIDDINGS		21</a:t>
            </a:r>
          </a:p>
          <a:p>
            <a:pPr marL="742950" indent="-742950">
              <a:buNone/>
            </a:pPr>
            <a:r>
              <a:rPr lang="en-AU" sz="2800" dirty="0" smtClean="0"/>
              <a:t>H.CLEVELAND	21</a:t>
            </a:r>
          </a:p>
          <a:p>
            <a:pPr marL="742950" indent="-742950">
              <a:buNone/>
            </a:pPr>
            <a:r>
              <a:rPr lang="en-AU" sz="2800" dirty="0" smtClean="0"/>
              <a:t>B.FRICK		20</a:t>
            </a:r>
          </a:p>
          <a:p>
            <a:pPr marL="742950" indent="-742950">
              <a:buNone/>
            </a:pPr>
            <a:r>
              <a:rPr lang="en-AU" sz="2800" dirty="0" smtClean="0"/>
              <a:t>J.GROSSER		19</a:t>
            </a:r>
          </a:p>
          <a:p>
            <a:pPr marL="742950" indent="-742950">
              <a:buNone/>
            </a:pPr>
            <a:r>
              <a:rPr lang="en-AU" sz="2800" dirty="0" smtClean="0"/>
              <a:t>C.SAMPSON		18</a:t>
            </a:r>
          </a:p>
          <a:p>
            <a:pPr marL="742950" indent="-742950">
              <a:buNone/>
            </a:pPr>
            <a:r>
              <a:rPr lang="en-AU" sz="2800" dirty="0" smtClean="0"/>
              <a:t>T.MATTNER		18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LEADERBOARD AFTER 15 – A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864999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D.TUCKER		64</a:t>
            </a:r>
          </a:p>
          <a:p>
            <a:pPr marL="742950" indent="-742950">
              <a:buNone/>
            </a:pPr>
            <a:r>
              <a:rPr lang="en-AU" sz="2800" dirty="0" smtClean="0"/>
              <a:t>S.COOKE		42</a:t>
            </a:r>
          </a:p>
          <a:p>
            <a:pPr marL="742950" indent="-742950">
              <a:buNone/>
            </a:pPr>
            <a:r>
              <a:rPr lang="en-AU" sz="2800" dirty="0" smtClean="0"/>
              <a:t>T.MATTNER		35</a:t>
            </a:r>
          </a:p>
          <a:p>
            <a:pPr marL="742950" indent="-742950">
              <a:buNone/>
            </a:pPr>
            <a:r>
              <a:rPr lang="en-AU" sz="2800" dirty="0" smtClean="0"/>
              <a:t>T.LAITY		33</a:t>
            </a:r>
          </a:p>
          <a:p>
            <a:pPr marL="742950" indent="-742950">
              <a:buNone/>
            </a:pPr>
            <a:r>
              <a:rPr lang="en-AU" sz="2800" dirty="0" smtClean="0"/>
              <a:t>H.CLEVELAND	31</a:t>
            </a:r>
          </a:p>
          <a:p>
            <a:pPr marL="742950" indent="-742950">
              <a:buNone/>
            </a:pPr>
            <a:r>
              <a:rPr lang="en-AU" sz="2800" dirty="0" smtClean="0"/>
              <a:t>J.GROSSER		25</a:t>
            </a:r>
            <a:endParaRPr lang="en-AU" sz="2800" dirty="0"/>
          </a:p>
          <a:p>
            <a:pPr marL="742950" indent="-742950">
              <a:buNone/>
            </a:pPr>
            <a:r>
              <a:rPr lang="en-AU" sz="2800" dirty="0" smtClean="0"/>
              <a:t>D.NICHOLSON	22</a:t>
            </a:r>
          </a:p>
          <a:p>
            <a:pPr marL="742950" indent="-742950">
              <a:buNone/>
            </a:pPr>
            <a:r>
              <a:rPr lang="en-AU" sz="2800" dirty="0" smtClean="0"/>
              <a:t>B.FRICK		22</a:t>
            </a:r>
          </a:p>
          <a:p>
            <a:pPr marL="742950" indent="-742950">
              <a:buNone/>
            </a:pPr>
            <a:r>
              <a:rPr lang="en-AU" sz="2800" dirty="0" smtClean="0"/>
              <a:t>J.GIDDINGS		21</a:t>
            </a:r>
            <a:endParaRPr lang="en-AU" sz="2800" dirty="0"/>
          </a:p>
          <a:p>
            <a:pPr marL="742950" indent="-742950">
              <a:buNone/>
            </a:pPr>
            <a:r>
              <a:rPr lang="en-AU" sz="2800" dirty="0" smtClean="0"/>
              <a:t>J.SIPEK		21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BEST &amp; FAIREST WINNER – A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11" y="1608974"/>
            <a:ext cx="4099910" cy="4525963"/>
          </a:xfrm>
        </p:spPr>
        <p:txBody>
          <a:bodyPr anchor="ctr">
            <a:noAutofit/>
          </a:bodyPr>
          <a:lstStyle/>
          <a:p>
            <a:pPr marL="742950" indent="-742950">
              <a:buNone/>
            </a:pPr>
            <a:r>
              <a:rPr lang="en-AU" sz="2800" dirty="0" smtClean="0"/>
              <a:t>D.TUCKER		64</a:t>
            </a:r>
          </a:p>
          <a:p>
            <a:pPr marL="742950" indent="-742950">
              <a:buNone/>
            </a:pPr>
            <a:r>
              <a:rPr lang="en-AU" sz="2800" dirty="0" smtClean="0"/>
              <a:t>S.COOKE		54</a:t>
            </a:r>
          </a:p>
          <a:p>
            <a:pPr marL="742950" indent="-742950">
              <a:buNone/>
            </a:pPr>
            <a:r>
              <a:rPr lang="en-AU" sz="2800" dirty="0" smtClean="0"/>
              <a:t>T.MATTNER		51</a:t>
            </a:r>
          </a:p>
          <a:p>
            <a:pPr marL="742950" indent="-742950">
              <a:buNone/>
            </a:pPr>
            <a:r>
              <a:rPr lang="en-AU" sz="2800" dirty="0" smtClean="0"/>
              <a:t>T.LAITY		41</a:t>
            </a:r>
          </a:p>
          <a:p>
            <a:pPr marL="742950" indent="-742950">
              <a:buNone/>
            </a:pPr>
            <a:r>
              <a:rPr lang="en-AU" sz="2800" dirty="0" smtClean="0"/>
              <a:t>H.CLEVELAND	41</a:t>
            </a:r>
          </a:p>
          <a:p>
            <a:pPr marL="742950" indent="-742950">
              <a:buNone/>
            </a:pPr>
            <a:r>
              <a:rPr lang="en-AU" sz="2800" dirty="0" smtClean="0"/>
              <a:t>J.GIDDINGS		31</a:t>
            </a:r>
          </a:p>
          <a:p>
            <a:pPr marL="742950" indent="-742950">
              <a:buNone/>
            </a:pPr>
            <a:r>
              <a:rPr lang="en-AU" sz="2800" dirty="0" smtClean="0"/>
              <a:t>B.FRICK		26</a:t>
            </a:r>
          </a:p>
          <a:p>
            <a:pPr marL="742950" indent="-742950">
              <a:buNone/>
            </a:pPr>
            <a:r>
              <a:rPr lang="en-AU" sz="2800" dirty="0" smtClean="0"/>
              <a:t>J.GROSSER		25</a:t>
            </a:r>
          </a:p>
          <a:p>
            <a:pPr marL="742950" indent="-742950">
              <a:buNone/>
            </a:pPr>
            <a:r>
              <a:rPr lang="en-AU" sz="2800" dirty="0" smtClean="0"/>
              <a:t>J.SIPEK		23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94485" y="6144768"/>
            <a:ext cx="6090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D.NICHOLSON – A.FORBES – N.TARCA	22</a:t>
            </a:r>
          </a:p>
          <a:p>
            <a:endParaRPr lang="en-AU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sz="7000" dirty="0" smtClean="0">
                <a:solidFill>
                  <a:schemeClr val="bg1"/>
                </a:solidFill>
              </a:rPr>
              <a:t>STEVE MOY</a:t>
            </a:r>
            <a:r>
              <a:rPr lang="en-AU" sz="7000" dirty="0">
                <a:solidFill>
                  <a:schemeClr val="bg1"/>
                </a:solidFill>
              </a:rPr>
              <a:t/>
            </a:r>
            <a:br>
              <a:rPr lang="en-AU" sz="7000" dirty="0">
                <a:solidFill>
                  <a:schemeClr val="bg1"/>
                </a:solidFill>
              </a:rPr>
            </a:br>
            <a:r>
              <a:rPr lang="en-AU" sz="7000" dirty="0" smtClean="0">
                <a:solidFill>
                  <a:schemeClr val="bg1"/>
                </a:solidFill>
              </a:rPr>
              <a:t>“TOP THAT!”</a:t>
            </a:r>
            <a:br>
              <a:rPr lang="en-AU" sz="7000" dirty="0" smtClean="0">
                <a:solidFill>
                  <a:schemeClr val="bg1"/>
                </a:solidFill>
              </a:rPr>
            </a:br>
            <a:r>
              <a:rPr lang="en-AU" sz="7000" dirty="0" smtClean="0">
                <a:solidFill>
                  <a:schemeClr val="bg1"/>
                </a:solidFill>
              </a:rPr>
              <a:t>AWARD</a:t>
            </a:r>
            <a:endParaRPr lang="en-AU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sz="7000" dirty="0" smtClean="0">
                <a:solidFill>
                  <a:schemeClr val="bg1"/>
                </a:solidFill>
              </a:rPr>
              <a:t>MOST IMPROVED</a:t>
            </a:r>
            <a:endParaRPr lang="en-AU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TOP THAT! AWARD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7000" dirty="0" smtClean="0"/>
              <a:t>JOSH SIPEK</a:t>
            </a:r>
          </a:p>
          <a:p>
            <a:pPr algn="ctr">
              <a:buNone/>
            </a:pPr>
            <a:r>
              <a:rPr lang="en-AU" sz="2000" dirty="0" smtClean="0"/>
              <a:t>NOTE: IF YOU DON’T KNOW WHY JOSH RECEIVED</a:t>
            </a:r>
          </a:p>
          <a:p>
            <a:pPr algn="ctr">
              <a:buNone/>
            </a:pPr>
            <a:r>
              <a:rPr lang="en-AU" sz="2000" dirty="0" smtClean="0"/>
              <a:t>THIS AWARD THAT’S BECAUSE YOU’RE NOT MEANT TO!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sz="7000" dirty="0" smtClean="0">
                <a:solidFill>
                  <a:schemeClr val="bg1"/>
                </a:solidFill>
              </a:rPr>
              <a:t>THIS IS THE END OF THE AWARDS, BUT WHAT LIES AHEAD FOR THE PULTENEY FOOTBALL CLUB?</a:t>
            </a:r>
            <a:endParaRPr lang="en-AU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WHAT LIES AHEAD?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958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3000" dirty="0" smtClean="0"/>
              <a:t>WE HAVE OFFICIALLY NOMINATED A SENIOR WOMEN’S SIDE FOR 2018</a:t>
            </a:r>
          </a:p>
          <a:p>
            <a:r>
              <a:rPr lang="en-US" sz="3000" dirty="0" smtClean="0"/>
              <a:t>WE HAVE RENEWED OUR NOMINATIONS FOR 3x SENIOR MEN’S SIDES FOR 2018</a:t>
            </a:r>
          </a:p>
          <a:p>
            <a:r>
              <a:rPr lang="en-US" sz="3000" dirty="0" smtClean="0"/>
              <a:t>WE ARE CLOSE TO ANNOUCING OUR COACHING STAFF </a:t>
            </a:r>
            <a:r>
              <a:rPr lang="en-US" sz="3000" dirty="0" smtClean="0"/>
              <a:t>ALONG WITH SEVERAL NEW RECRUITS </a:t>
            </a:r>
            <a:r>
              <a:rPr lang="en-US" sz="3000" dirty="0" smtClean="0"/>
              <a:t>FOR 2018 </a:t>
            </a:r>
          </a:p>
          <a:p>
            <a:r>
              <a:rPr lang="en-US" sz="3000" dirty="0" smtClean="0"/>
              <a:t>OUR AGM IS COMING UP NEXT MONTH </a:t>
            </a:r>
            <a:br>
              <a:rPr lang="en-US" sz="3000" dirty="0" smtClean="0"/>
            </a:br>
            <a:r>
              <a:rPr lang="en-US" sz="3000" dirty="0" smtClean="0"/>
              <a:t>(DATE TO BE CONFIRMED)</a:t>
            </a:r>
          </a:p>
          <a:p>
            <a:r>
              <a:rPr lang="en-US" sz="3000" dirty="0" smtClean="0"/>
              <a:t>PRE-SEASON COMMENCES IN DECEMBER</a:t>
            </a:r>
            <a:br>
              <a:rPr lang="en-US" sz="3000" dirty="0" smtClean="0"/>
            </a:br>
            <a:r>
              <a:rPr lang="en-US" sz="3000" dirty="0" smtClean="0"/>
              <a:t> (DATE TO BE CONFIRMED</a:t>
            </a:r>
            <a:r>
              <a:rPr lang="en-US" sz="3000" dirty="0" smtClean="0"/>
              <a:t>)</a:t>
            </a:r>
            <a:endParaRPr lang="en-US" sz="3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MOST IMPROVED – C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7000" dirty="0" smtClean="0"/>
              <a:t>ANGUS LUMSDEN</a:t>
            </a:r>
            <a:endParaRPr lang="en-AU" sz="7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MOST IMPROVED – B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7000" dirty="0" smtClean="0"/>
              <a:t>ADAM VAN DEN MUNCKHOF</a:t>
            </a:r>
            <a:endParaRPr lang="en-AU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MOST IMPROVED – A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7000" dirty="0" smtClean="0"/>
              <a:t>DANIEL NICHOLSON</a:t>
            </a:r>
            <a:endParaRPr lang="en-AU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sz="7000" dirty="0" smtClean="0">
                <a:solidFill>
                  <a:schemeClr val="bg1"/>
                </a:solidFill>
              </a:rPr>
              <a:t>MOST GOALS</a:t>
            </a:r>
            <a:endParaRPr lang="en-AU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MOST GOALS – C GRADE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AU" sz="6000" dirty="0" smtClean="0"/>
              <a:t>3</a:t>
            </a:r>
            <a:r>
              <a:rPr lang="en-AU" sz="6000" baseline="30000" dirty="0" smtClean="0"/>
              <a:t>RD</a:t>
            </a:r>
            <a:r>
              <a:rPr lang="en-AU" sz="6000" dirty="0" smtClean="0"/>
              <a:t> – J.AYRIS (11)</a:t>
            </a:r>
          </a:p>
          <a:p>
            <a:pPr algn="ctr">
              <a:buNone/>
            </a:pPr>
            <a:r>
              <a:rPr lang="en-AU" sz="3000" dirty="0" smtClean="0"/>
              <a:t>FROM 9 GAMES</a:t>
            </a:r>
          </a:p>
          <a:p>
            <a:pPr algn="ctr">
              <a:buNone/>
            </a:pPr>
            <a:r>
              <a:rPr lang="en-AU" sz="6000" dirty="0" smtClean="0"/>
              <a:t>2</a:t>
            </a:r>
            <a:r>
              <a:rPr lang="en-AU" sz="6000" baseline="30000" dirty="0" smtClean="0"/>
              <a:t>ND</a:t>
            </a:r>
            <a:r>
              <a:rPr lang="en-AU" sz="6000" dirty="0" smtClean="0"/>
              <a:t> – N.SHARP (22)</a:t>
            </a:r>
          </a:p>
          <a:p>
            <a:pPr algn="ctr">
              <a:buNone/>
            </a:pPr>
            <a:r>
              <a:rPr lang="en-AU" sz="3000" dirty="0" smtClean="0"/>
              <a:t>FROM 7 GAMES</a:t>
            </a:r>
            <a:endParaRPr lang="en-AU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454</Words>
  <Application>Microsoft Office PowerPoint</Application>
  <PresentationFormat>On-screen Show (4:3)</PresentationFormat>
  <Paragraphs>217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2017 SPONSORS</vt:lpstr>
      <vt:lpstr>AWARDS UP FOR GRABS</vt:lpstr>
      <vt:lpstr>MOST IMPROVED</vt:lpstr>
      <vt:lpstr>MOST IMPROVED – C GRADE</vt:lpstr>
      <vt:lpstr>MOST IMPROVED – B GRADE</vt:lpstr>
      <vt:lpstr>MOST IMPROVED – A GRADE</vt:lpstr>
      <vt:lpstr>MOST GOALS</vt:lpstr>
      <vt:lpstr>MOST GOALS – C GRADE</vt:lpstr>
      <vt:lpstr>MOST GOALS – C GRADE</vt:lpstr>
      <vt:lpstr>CRAIG GINN AWARD – B GRADE</vt:lpstr>
      <vt:lpstr>CRAIG GINN AWARD – B GRADE</vt:lpstr>
      <vt:lpstr>MICHAEL KALLESKE AWARD – A GRADE</vt:lpstr>
      <vt:lpstr>MICHAEL KALLESKE AWARD – A GRADE</vt:lpstr>
      <vt:lpstr>COACH’S AWARDS</vt:lpstr>
      <vt:lpstr>COACH’S AWARD – C GRADE</vt:lpstr>
      <vt:lpstr>COACH’S AWARD – B GRADE</vt:lpstr>
      <vt:lpstr>COACH’S AWARD – A GRADE</vt:lpstr>
      <vt:lpstr>CHRISTOPHER ADAMS MEMORIAL TROPHY ( A GRADE – BEST TEAM MAN)</vt:lpstr>
      <vt:lpstr>THE CRITTER AWARD</vt:lpstr>
      <vt:lpstr>THE CRITTER AWARD WINNER</vt:lpstr>
      <vt:lpstr>IGOR &amp; MIN BAJEV AWARD (RECOGNITION OF SERVICE TO THE CLUB)</vt:lpstr>
      <vt:lpstr>THE BAJEV AWARD</vt:lpstr>
      <vt:lpstr>THE BAJEV AWARD WINNER</vt:lpstr>
      <vt:lpstr>BEST &amp; FAIREST</vt:lpstr>
      <vt:lpstr>LEADERBOARD AFTER 9 – C GRADE</vt:lpstr>
      <vt:lpstr>LEADERBOARD AFTER 12 – C GRADE</vt:lpstr>
      <vt:lpstr>LEADERBOARD AFTER 15 – C GRADE</vt:lpstr>
      <vt:lpstr>BEST &amp; FAIREST WINNER - C GRADE</vt:lpstr>
      <vt:lpstr>LEADERBOARD AFTER 9 – B GRADE</vt:lpstr>
      <vt:lpstr>LEADERBOARD AFTER 12 – B GRADE</vt:lpstr>
      <vt:lpstr>LEADERBOARD AFTER 15 – B GRADE</vt:lpstr>
      <vt:lpstr>BEST &amp; FAIREST WINNER – B GRADE</vt:lpstr>
      <vt:lpstr>2017 TEAM OF THE YEAR – D6</vt:lpstr>
      <vt:lpstr>LEADERBOARD AFTER 9 – A GRADE</vt:lpstr>
      <vt:lpstr>LEADERBOARD AFTER 12 – A GRADE</vt:lpstr>
      <vt:lpstr>LEADERBOARD AFTER 15 – A GRADE</vt:lpstr>
      <vt:lpstr>BEST &amp; FAIREST WINNER – A GRADE</vt:lpstr>
      <vt:lpstr>STEVE MOY “TOP THAT!” AWARD</vt:lpstr>
      <vt:lpstr>TOP THAT! AWARD</vt:lpstr>
      <vt:lpstr>THIS IS THE END OF THE AWARDS, BUT WHAT LIES AHEAD FOR THE PULTENEY FOOTBALL CLUB?</vt:lpstr>
      <vt:lpstr>WHAT LIES AHEAD?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44</cp:revision>
  <dcterms:created xsi:type="dcterms:W3CDTF">2017-10-16T01:40:03Z</dcterms:created>
  <dcterms:modified xsi:type="dcterms:W3CDTF">2017-10-20T04:26:38Z</dcterms:modified>
</cp:coreProperties>
</file>